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4660"/>
  </p:normalViewPr>
  <p:slideViewPr>
    <p:cSldViewPr>
      <p:cViewPr>
        <p:scale>
          <a:sx n="125" d="100"/>
          <a:sy n="125" d="100"/>
        </p:scale>
        <p:origin x="-2868" y="2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19424-358F-424D-AB06-493B79EAB229}" type="datetimeFigureOut">
              <a:rPr lang="zh-CN" altLang="en-US" smtClean="0"/>
              <a:pPr/>
              <a:t>2020-10-15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2AD0-71BC-4CAF-B7EC-FC5E19FCF9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19424-358F-424D-AB06-493B79EAB229}" type="datetimeFigureOut">
              <a:rPr lang="zh-CN" altLang="en-US" smtClean="0"/>
              <a:pPr/>
              <a:t>2020-10-15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2AD0-71BC-4CAF-B7EC-FC5E19FCF9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19424-358F-424D-AB06-493B79EAB229}" type="datetimeFigureOut">
              <a:rPr lang="zh-CN" altLang="en-US" smtClean="0"/>
              <a:pPr/>
              <a:t>2020-10-15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2AD0-71BC-4CAF-B7EC-FC5E19FCF9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19424-358F-424D-AB06-493B79EAB229}" type="datetimeFigureOut">
              <a:rPr lang="zh-CN" altLang="en-US" smtClean="0"/>
              <a:pPr/>
              <a:t>2020-10-15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2AD0-71BC-4CAF-B7EC-FC5E19FCF9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19424-358F-424D-AB06-493B79EAB229}" type="datetimeFigureOut">
              <a:rPr lang="zh-CN" altLang="en-US" smtClean="0"/>
              <a:pPr/>
              <a:t>2020-10-15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2AD0-71BC-4CAF-B7EC-FC5E19FCF9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19424-358F-424D-AB06-493B79EAB229}" type="datetimeFigureOut">
              <a:rPr lang="zh-CN" altLang="en-US" smtClean="0"/>
              <a:pPr/>
              <a:t>2020-10-15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2AD0-71BC-4CAF-B7EC-FC5E19FCF9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19424-358F-424D-AB06-493B79EAB229}" type="datetimeFigureOut">
              <a:rPr lang="zh-CN" altLang="en-US" smtClean="0"/>
              <a:pPr/>
              <a:t>2020-10-15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2AD0-71BC-4CAF-B7EC-FC5E19FCF9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19424-358F-424D-AB06-493B79EAB229}" type="datetimeFigureOut">
              <a:rPr lang="zh-CN" altLang="en-US" smtClean="0"/>
              <a:pPr/>
              <a:t>2020-10-15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2AD0-71BC-4CAF-B7EC-FC5E19FCF9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19424-358F-424D-AB06-493B79EAB229}" type="datetimeFigureOut">
              <a:rPr lang="zh-CN" altLang="en-US" smtClean="0"/>
              <a:pPr/>
              <a:t>2020-10-15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2AD0-71BC-4CAF-B7EC-FC5E19FCF9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19424-358F-424D-AB06-493B79EAB229}" type="datetimeFigureOut">
              <a:rPr lang="zh-CN" altLang="en-US" smtClean="0"/>
              <a:pPr/>
              <a:t>2020-10-15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2AD0-71BC-4CAF-B7EC-FC5E19FCF9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19424-358F-424D-AB06-493B79EAB229}" type="datetimeFigureOut">
              <a:rPr lang="zh-CN" altLang="en-US" smtClean="0"/>
              <a:pPr/>
              <a:t>2020-10-15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2AD0-71BC-4CAF-B7EC-FC5E19FCF9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19424-358F-424D-AB06-493B79EAB229}" type="datetimeFigureOut">
              <a:rPr lang="zh-CN" altLang="en-US" smtClean="0"/>
              <a:pPr/>
              <a:t>2020-10-15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72AD0-71BC-4CAF-B7EC-FC5E19FCF9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3286172" y="-142908"/>
            <a:ext cx="14001848" cy="92869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742195" y="5236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客座学生入所手续流程图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763688" y="1384980"/>
            <a:ext cx="12961440" cy="9002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/>
              <a:t>获得</a:t>
            </a:r>
            <a:r>
              <a:rPr lang="zh-CN" altLang="zh-CN" sz="1200" b="1" dirty="0"/>
              <a:t>疫情防控入所检测报备</a:t>
            </a:r>
            <a:r>
              <a:rPr lang="zh-CN" altLang="en-US" sz="1200" b="1" dirty="0"/>
              <a:t>确认后（确认信息由胡老师安全员工作群发布</a:t>
            </a:r>
            <a:r>
              <a:rPr lang="zh-CN" altLang="en-US" sz="1200" b="1" dirty="0" smtClean="0"/>
              <a:t>），以研究组为单位，于</a:t>
            </a:r>
            <a:r>
              <a:rPr lang="zh-CN" altLang="en-US" sz="1200" b="1" dirty="0"/>
              <a:t>每月</a:t>
            </a:r>
            <a:r>
              <a:rPr lang="en-US" altLang="zh-CN" sz="1200" b="1" dirty="0"/>
              <a:t>25</a:t>
            </a:r>
            <a:r>
              <a:rPr lang="zh-CN" altLang="en-US" sz="1200" b="1" dirty="0"/>
              <a:t>日</a:t>
            </a:r>
            <a:r>
              <a:rPr lang="zh-CN" altLang="en-US" sz="1200" b="1" dirty="0" smtClean="0"/>
              <a:t>向教育处预报</a:t>
            </a:r>
            <a:r>
              <a:rPr lang="zh-CN" altLang="en-US" sz="1200" b="1" dirty="0"/>
              <a:t>次月新到客座学生</a:t>
            </a:r>
            <a:r>
              <a:rPr lang="zh-CN" altLang="en-US" sz="1200" b="1" dirty="0" smtClean="0"/>
              <a:t>信息。</a:t>
            </a:r>
            <a:endParaRPr lang="en-US" altLang="zh-CN" sz="1200" b="1" dirty="0" smtClean="0"/>
          </a:p>
          <a:p>
            <a:pPr algn="ctr">
              <a:lnSpc>
                <a:spcPct val="150000"/>
              </a:lnSpc>
            </a:pPr>
            <a:r>
              <a:rPr lang="zh-CN" altLang="en-US" sz="1200" b="1" dirty="0" smtClean="0"/>
              <a:t>即将</a:t>
            </a:r>
            <a:r>
              <a:rPr lang="en-US" altLang="zh-CN" sz="1200" b="1" dirty="0"/>
              <a:t>《</a:t>
            </a:r>
            <a:r>
              <a:rPr lang="zh-CN" altLang="en-US" sz="1200" b="1" dirty="0"/>
              <a:t>客座学生信息预报表</a:t>
            </a:r>
            <a:r>
              <a:rPr lang="en-US" altLang="zh-CN" sz="1200" b="1" dirty="0"/>
              <a:t>》</a:t>
            </a:r>
            <a:r>
              <a:rPr lang="zh-CN" altLang="en-US" sz="1200" b="1" dirty="0"/>
              <a:t>（电子版）发至</a:t>
            </a:r>
            <a:r>
              <a:rPr lang="en-US" altLang="zh-CN" sz="1200" b="1" dirty="0"/>
              <a:t>yhlin@iue.ac.cn</a:t>
            </a:r>
          </a:p>
          <a:p>
            <a:pPr algn="ctr">
              <a:lnSpc>
                <a:spcPct val="150000"/>
              </a:lnSpc>
            </a:pPr>
            <a:r>
              <a:rPr lang="zh-CN" altLang="en-US" sz="1100" dirty="0" smtClean="0"/>
              <a:t>自行解决住宿的客座学生数由导师决定、信息发</a:t>
            </a:r>
            <a:r>
              <a:rPr lang="zh-CN" altLang="en-US" sz="1100" dirty="0" smtClean="0"/>
              <a:t>至教育处备案</a:t>
            </a:r>
            <a:r>
              <a:rPr lang="zh-CN" altLang="en-US" sz="1100" dirty="0" smtClean="0"/>
              <a:t>即可；安排所内住宿学生数经所务会讨论后确定</a:t>
            </a:r>
            <a:r>
              <a:rPr lang="zh-CN" altLang="en-US" sz="1100" dirty="0" smtClean="0"/>
              <a:t>，教育处于</a:t>
            </a:r>
            <a:r>
              <a:rPr lang="zh-CN" altLang="en-US" sz="1100" dirty="0" smtClean="0"/>
              <a:t>月底向各组反馈批准入住名单</a:t>
            </a:r>
            <a:endParaRPr lang="zh-CN" altLang="en-US" sz="1100" dirty="0"/>
          </a:p>
        </p:txBody>
      </p:sp>
      <p:sp>
        <p:nvSpPr>
          <p:cNvPr id="6" name="TextBox 5"/>
          <p:cNvSpPr txBox="1"/>
          <p:nvPr/>
        </p:nvSpPr>
        <p:spPr>
          <a:xfrm>
            <a:off x="-1123363" y="2480476"/>
            <a:ext cx="23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/>
              <a:t>自行解决住宿学生</a:t>
            </a:r>
            <a:endParaRPr lang="en-US" altLang="zh-CN" sz="1400" b="1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5625718" y="2480476"/>
            <a:ext cx="2303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/>
              <a:t>所内住宿学生</a:t>
            </a:r>
            <a:endParaRPr lang="en-US" altLang="zh-CN" sz="1400" b="1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-2643230" y="2750414"/>
            <a:ext cx="5929354" cy="424731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/>
              <a:t>报到</a:t>
            </a:r>
            <a:r>
              <a:rPr lang="zh-CN" altLang="en-US" sz="1200" b="1" dirty="0" smtClean="0"/>
              <a:t>材料</a:t>
            </a:r>
            <a:endParaRPr lang="en-US" altLang="zh-CN" sz="1200" b="1" dirty="0" smtClean="0"/>
          </a:p>
          <a:p>
            <a:pPr>
              <a:lnSpc>
                <a:spcPct val="150000"/>
              </a:lnSpc>
            </a:pPr>
            <a:r>
              <a:rPr lang="zh-CN" altLang="en-US" sz="1200" b="1" dirty="0" smtClean="0">
                <a:latin typeface="仿宋" pitchFamily="49" charset="-122"/>
                <a:ea typeface="仿宋" pitchFamily="49" charset="-122"/>
              </a:rPr>
              <a:t>一般客座学生</a:t>
            </a:r>
            <a:r>
              <a:rPr lang="zh-CN" altLang="en-US" sz="1200" dirty="0" smtClean="0"/>
              <a:t>：</a:t>
            </a:r>
            <a:endParaRPr lang="en-US" altLang="zh-CN" sz="1200" dirty="0" smtClean="0"/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客座学生入所手续办理单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，一式一份，经导师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签字；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科研实践介绍信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，一式一份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，经学籍所在院校辅导员或导师签字，学院签章；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一般客座学生研究助理协议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（需发放劳务津贴且来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所实践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时间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个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月及以上者填写）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,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一式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三份，经本人及导师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签字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; 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电子版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 ARP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信息备案表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由研究组相关负责人员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同时发送至以下两个邮箱： 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yhlin@iue.ac.cn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和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xfang@iue.ac.cn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；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研究生科研安全责任书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一式三份，经学生本人及导师签字；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 smtClean="0">
                <a:latin typeface="仿宋" pitchFamily="49" charset="-122"/>
                <a:ea typeface="仿宋" pitchFamily="49" charset="-122"/>
              </a:rPr>
              <a:t>联合</a:t>
            </a:r>
            <a:r>
              <a:rPr lang="zh-CN" altLang="en-US" sz="1200" b="1" dirty="0">
                <a:latin typeface="仿宋" pitchFamily="49" charset="-122"/>
                <a:ea typeface="仿宋" pitchFamily="49" charset="-122"/>
              </a:rPr>
              <a:t>培养学生：</a:t>
            </a:r>
            <a:endParaRPr lang="en-US" altLang="zh-CN" sz="1200" b="1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客座学生入所手续办理单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，一式一份，经导师签字；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联合培养协议书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，一式三份，经学籍所在院校、双方导师、学生本人签字；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联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培学生研究助理协议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（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需发放劳务津贴者填写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），一式三份，经本人及导师签字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;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电子版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 ARP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信息备案表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由研究组相关负责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人员同时发送至以下两个邮箱：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yhlin@iue.ac.cn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和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xfang@iue.ac.cn 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；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研究生科研安全责任书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一式三份，经学生本人及导师签字；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2643230" y="8041158"/>
            <a:ext cx="5929354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/>
              <a:t>手续办理</a:t>
            </a:r>
            <a:endParaRPr lang="en-US" altLang="zh-CN" sz="1200" b="1" dirty="0"/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学生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持教育处签字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的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客座学生入所手续办理单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到综合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办公室办理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门禁卡等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学生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持教育处盖章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后的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科研安全责任书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到综合办公室办理安全责任备案。</a:t>
            </a:r>
            <a:endParaRPr lang="zh-CN" altLang="en-US" sz="1200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643230" y="7183902"/>
            <a:ext cx="5929354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/>
              <a:t>入所审核</a:t>
            </a:r>
            <a:endParaRPr lang="en-US" altLang="zh-CN" sz="1200" b="1" dirty="0"/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学生持上述材料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到教育处确认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信息，经审核与研究组预报信息一致后，予以签字。</a:t>
            </a:r>
            <a:endParaRPr lang="zh-CN" altLang="en-US" sz="1200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43314" y="2728898"/>
            <a:ext cx="6986486" cy="412420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/>
              <a:t>报到</a:t>
            </a:r>
            <a:r>
              <a:rPr lang="zh-CN" altLang="en-US" sz="1200" b="1" dirty="0" smtClean="0"/>
              <a:t>材料</a:t>
            </a:r>
            <a:endParaRPr lang="en-US" altLang="zh-CN" sz="1200" b="1" dirty="0" smtClean="0"/>
          </a:p>
          <a:p>
            <a:pPr>
              <a:lnSpc>
                <a:spcPts val="1900"/>
              </a:lnSpc>
            </a:pPr>
            <a:r>
              <a:rPr lang="zh-CN" altLang="en-US" sz="1200" b="1" dirty="0">
                <a:latin typeface="仿宋" pitchFamily="49" charset="-122"/>
                <a:ea typeface="仿宋" pitchFamily="49" charset="-122"/>
              </a:rPr>
              <a:t>一般客座学生：</a:t>
            </a:r>
            <a:endParaRPr lang="en-US" altLang="zh-CN" sz="1200" b="1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900"/>
              </a:lnSpc>
            </a:pP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客座学生入所手续办理单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一式一份，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经导师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签字；</a:t>
            </a:r>
            <a:endParaRPr lang="en-US" altLang="zh-CN" sz="1200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900"/>
              </a:lnSpc>
            </a:pP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科研实践介绍信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一式一份，经学籍所在院校辅导员或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导师签字，学院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签章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；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一般客座学生研究助理协议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（需发放劳务津贴且来所实践时间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3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个月及以上者填写）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,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一式三份，经本人及导师签字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;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电子版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《 ARP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信息备案表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由研究组相关负责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人员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同时发送至以下两个邮箱： 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yhlin@iue.ac.cn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和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xfang@iue.ac.cn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900"/>
              </a:lnSpc>
            </a:pP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客座学生入住申请及住宿承诺书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一式一份，经学生本人及导师签字；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900"/>
              </a:lnSpc>
            </a:pP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研究生科研安全责任书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一式三份，经学生本人及导师签字；</a:t>
            </a:r>
            <a:endParaRPr lang="en-US" altLang="zh-CN" sz="1200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900"/>
              </a:lnSpc>
            </a:pPr>
            <a:r>
              <a:rPr lang="zh-CN" altLang="en-US" sz="1200" b="1" dirty="0" smtClean="0">
                <a:latin typeface="仿宋" pitchFamily="49" charset="-122"/>
                <a:ea typeface="仿宋" pitchFamily="49" charset="-122"/>
              </a:rPr>
              <a:t>联合</a:t>
            </a:r>
            <a:r>
              <a:rPr lang="zh-CN" altLang="en-US" sz="1200" b="1" dirty="0">
                <a:latin typeface="仿宋" pitchFamily="49" charset="-122"/>
                <a:ea typeface="仿宋" pitchFamily="49" charset="-122"/>
              </a:rPr>
              <a:t>培养学生：</a:t>
            </a:r>
            <a:endParaRPr lang="en-US" altLang="zh-CN" sz="1200" b="1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900"/>
              </a:lnSpc>
            </a:pP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客座学生入所手续办理单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一式一份，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经导师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签字；</a:t>
            </a:r>
            <a:endParaRPr lang="en-US" altLang="zh-CN" sz="1200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900"/>
              </a:lnSpc>
            </a:pP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联合培养协议书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一式三份，经学籍所在院校、双方导师、学生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本人签字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；</a:t>
            </a:r>
            <a:endParaRPr lang="en-US" altLang="zh-CN" sz="1200" dirty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900"/>
              </a:lnSpc>
            </a:pP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客座学生入住申请及住宿承诺书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一式一份，经学生本人及导师签字；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900"/>
              </a:lnSpc>
            </a:pP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研究生科研安全责任书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一式三份，经学生本人及导师签字；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  <a:p>
            <a:pPr>
              <a:lnSpc>
                <a:spcPts val="1900"/>
              </a:lnSpc>
            </a:pP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联培学生研究助理协议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（需发放劳务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津贴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者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填写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），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一式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三份，经本人及导师签字。电子版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《ARP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信息备案表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由研究组相关负责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人员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同时发送至以下两个邮箱： 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yhlin@iue.ac.cn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和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xfang@iue.ac.cn</a:t>
            </a:r>
            <a:endParaRPr lang="en-US" altLang="zh-CN" sz="1200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43314" y="7876817"/>
            <a:ext cx="6986486" cy="10156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b="1" dirty="0" smtClean="0"/>
              <a:t>手续办理</a:t>
            </a:r>
            <a:endParaRPr lang="en-US" altLang="zh-CN" sz="1200" b="1" dirty="0" smtClean="0"/>
          </a:p>
          <a:p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公寓入住：学生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持教育处签字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后的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客座学生入住申请及住宿承诺书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》(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上联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)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至财务处缴纳宿舍押金，凭收据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回教育处领取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钥匙。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其他：学生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持教育处签字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的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客座学生入所手续办理单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到综合办公室办理邮箱、门禁卡等。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  <a:p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学生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持教育处盖章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后的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科研安全责任书</a:t>
            </a:r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到综合办公室办理安全责任备案。</a:t>
            </a:r>
            <a:endParaRPr lang="en-US" altLang="zh-CN" sz="1200" dirty="0" smtClean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45024" y="6986830"/>
            <a:ext cx="6984776" cy="7386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/>
              <a:t>入所</a:t>
            </a:r>
            <a:r>
              <a:rPr lang="zh-CN" altLang="en-US" sz="1200" b="1" dirty="0" smtClean="0"/>
              <a:t>审核</a:t>
            </a:r>
            <a:endParaRPr lang="en-US" altLang="zh-CN" sz="1200" b="1" dirty="0" smtClean="0"/>
          </a:p>
          <a:p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所内住宿的客座学生采取“当月申请、次月报到、逾期失效”的管理方式。学生在规定时间内持上述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材料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到教育处确认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信息，经审核与研究组预报信息一致后，予以签字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。</a:t>
            </a:r>
            <a:endParaRPr lang="zh-CN" altLang="en-US" sz="1200" dirty="0">
              <a:latin typeface="仿宋" pitchFamily="49" charset="-122"/>
              <a:ea typeface="仿宋" pitchFamily="49" charset="-122"/>
            </a:endParaRPr>
          </a:p>
        </p:txBody>
      </p:sp>
      <p:cxnSp>
        <p:nvCxnSpPr>
          <p:cNvPr id="49" name="肘形连接符 48"/>
          <p:cNvCxnSpPr>
            <a:stCxn id="5" idx="2"/>
            <a:endCxn id="8" idx="0"/>
          </p:cNvCxnSpPr>
          <p:nvPr/>
        </p:nvCxnSpPr>
        <p:spPr>
          <a:xfrm rot="16200000" flipH="1">
            <a:off x="5149719" y="852539"/>
            <a:ext cx="195250" cy="306062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肘形连接符 51"/>
          <p:cNvCxnSpPr>
            <a:stCxn id="5" idx="2"/>
            <a:endCxn id="6" idx="0"/>
          </p:cNvCxnSpPr>
          <p:nvPr/>
        </p:nvCxnSpPr>
        <p:spPr>
          <a:xfrm rot="5400000">
            <a:off x="1775179" y="538623"/>
            <a:ext cx="195250" cy="3688457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/>
          <p:cNvCxnSpPr>
            <a:stCxn id="13" idx="2"/>
            <a:endCxn id="11" idx="0"/>
          </p:cNvCxnSpPr>
          <p:nvPr/>
        </p:nvCxnSpPr>
        <p:spPr>
          <a:xfrm rot="5400000">
            <a:off x="215985" y="7935695"/>
            <a:ext cx="21092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箭头连接符 68"/>
          <p:cNvCxnSpPr>
            <a:stCxn id="19" idx="2"/>
            <a:endCxn id="17" idx="0"/>
          </p:cNvCxnSpPr>
          <p:nvPr/>
        </p:nvCxnSpPr>
        <p:spPr>
          <a:xfrm flipH="1">
            <a:off x="7136557" y="7725494"/>
            <a:ext cx="855" cy="1513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stCxn id="9" idx="2"/>
            <a:endCxn id="13" idx="0"/>
          </p:cNvCxnSpPr>
          <p:nvPr/>
        </p:nvCxnSpPr>
        <p:spPr>
          <a:xfrm>
            <a:off x="321447" y="6997731"/>
            <a:ext cx="0" cy="1861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>
            <a:stCxn id="14" idx="2"/>
            <a:endCxn id="19" idx="0"/>
          </p:cNvCxnSpPr>
          <p:nvPr/>
        </p:nvCxnSpPr>
        <p:spPr>
          <a:xfrm>
            <a:off x="7136557" y="6853104"/>
            <a:ext cx="855" cy="1337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-2763688" y="578416"/>
            <a:ext cx="12961440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/>
              <a:t>准备</a:t>
            </a:r>
            <a:r>
              <a:rPr lang="zh-CN" altLang="zh-CN" sz="1200" b="1" dirty="0"/>
              <a:t>疫情防控入所</a:t>
            </a:r>
            <a:r>
              <a:rPr lang="zh-CN" altLang="zh-CN" sz="1200" b="1" dirty="0" smtClean="0"/>
              <a:t>检测</a:t>
            </a:r>
            <a:r>
              <a:rPr lang="zh-CN" altLang="en-US" sz="1200" b="1" dirty="0" smtClean="0"/>
              <a:t>报备材料</a:t>
            </a:r>
            <a:endParaRPr lang="en-US" altLang="zh-CN" sz="1200" b="1" dirty="0" smtClean="0"/>
          </a:p>
          <a:p>
            <a:pPr algn="ctr"/>
            <a:r>
              <a:rPr lang="en-US" altLang="zh-CN" sz="1200" dirty="0" smtClean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返所申请书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（应有导师及本人签字，可先提供扫描件，具体格式请咨询组内安全员）、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电子版核酸检测信息表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 smtClean="0">
                <a:latin typeface="仿宋" pitchFamily="49" charset="-122"/>
                <a:ea typeface="仿宋" pitchFamily="49" charset="-122"/>
              </a:rPr>
              <a:t>至教育处胡冬雪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老师邮箱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dxhu@iue.ac.cn</a:t>
            </a:r>
          </a:p>
          <a:p>
            <a:pPr algn="ctr"/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提交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电子版核酸检测信息表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》《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电子版核酸检测报告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至综合办陈晔老师邮箱</a:t>
            </a:r>
            <a:r>
              <a:rPr lang="en-US" altLang="zh-CN" sz="1200" dirty="0">
                <a:latin typeface="仿宋" pitchFamily="49" charset="-122"/>
                <a:ea typeface="仿宋" pitchFamily="49" charset="-122"/>
              </a:rPr>
              <a:t>yechen@iue.ac.cn</a:t>
            </a:r>
            <a:r>
              <a:rPr lang="zh-CN" altLang="en-US" sz="1200" dirty="0">
                <a:latin typeface="仿宋" pitchFamily="49" charset="-122"/>
                <a:ea typeface="仿宋" pitchFamily="49" charset="-122"/>
              </a:rPr>
              <a:t>。</a:t>
            </a:r>
            <a:endParaRPr lang="zh-CN" altLang="zh-CN" sz="1200" dirty="0">
              <a:latin typeface="仿宋" pitchFamily="49" charset="-122"/>
              <a:ea typeface="仿宋" pitchFamily="49" charset="-122"/>
            </a:endParaRPr>
          </a:p>
        </p:txBody>
      </p:sp>
      <p:cxnSp>
        <p:nvCxnSpPr>
          <p:cNvPr id="30" name="直接箭头连接符 29"/>
          <p:cNvCxnSpPr>
            <a:stCxn id="24" idx="2"/>
            <a:endCxn id="5" idx="0"/>
          </p:cNvCxnSpPr>
          <p:nvPr/>
        </p:nvCxnSpPr>
        <p:spPr>
          <a:xfrm>
            <a:off x="3717032" y="1224747"/>
            <a:ext cx="0" cy="1602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881</Words>
  <Application>Microsoft Office PowerPoint</Application>
  <PresentationFormat>全屏显示(4:3)</PresentationFormat>
  <Paragraphs>44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林彦红</dc:creator>
  <cp:lastModifiedBy>林彦红</cp:lastModifiedBy>
  <cp:revision>45</cp:revision>
  <dcterms:created xsi:type="dcterms:W3CDTF">2015-08-27T00:14:36Z</dcterms:created>
  <dcterms:modified xsi:type="dcterms:W3CDTF">2020-10-15T01:22:38Z</dcterms:modified>
</cp:coreProperties>
</file>